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</p:sldIdLst>
  <p:sldSz cx="18311813" cy="6858000"/>
  <p:notesSz cx="6858000" cy="9144000"/>
  <p:custDataLst>
    <p:tags r:id="rId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87" d="100"/>
          <a:sy n="87" d="100"/>
        </p:scale>
        <p:origin x="101" y="8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8977" y="1122363"/>
            <a:ext cx="1373386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8977" y="3602038"/>
            <a:ext cx="1373386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065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066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104391" y="365125"/>
            <a:ext cx="394848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8937" y="365125"/>
            <a:ext cx="11616556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6843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3672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9400" y="1709739"/>
            <a:ext cx="15793939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9400" y="4589464"/>
            <a:ext cx="1579393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158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8937" y="1825625"/>
            <a:ext cx="7782521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70355" y="1825625"/>
            <a:ext cx="7782521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400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322" y="365126"/>
            <a:ext cx="15793939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323" y="1681163"/>
            <a:ext cx="774675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323" y="2505075"/>
            <a:ext cx="7746755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70355" y="1681163"/>
            <a:ext cx="778490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70355" y="2505075"/>
            <a:ext cx="7784906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83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022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038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323" y="457200"/>
            <a:ext cx="59060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84906" y="987426"/>
            <a:ext cx="927035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1323" y="2057400"/>
            <a:ext cx="59060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762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323" y="457200"/>
            <a:ext cx="59060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84906" y="987426"/>
            <a:ext cx="9270355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1323" y="2057400"/>
            <a:ext cx="59060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084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8937" y="365126"/>
            <a:ext cx="157939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937" y="1825625"/>
            <a:ext cx="1579393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8937" y="6356351"/>
            <a:ext cx="41201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E048E-BCF9-41A5-8ED0-393166AF1570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65788" y="6356351"/>
            <a:ext cx="6180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32718" y="6356351"/>
            <a:ext cx="41201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A4EA9-BA59-43F5-A3D6-81B5E27489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669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>
            <a:extLst>
              <a:ext uri="{FF2B5EF4-FFF2-40B4-BE49-F238E27FC236}">
                <a16:creationId xmlns:a16="http://schemas.microsoft.com/office/drawing/2014/main" id="{5C968B73-B9AD-41B2-AD8C-FAD0117A0428}"/>
              </a:ext>
            </a:extLst>
          </p:cNvPr>
          <p:cNvGrpSpPr/>
          <p:nvPr/>
        </p:nvGrpSpPr>
        <p:grpSpPr>
          <a:xfrm>
            <a:off x="3681523" y="2278215"/>
            <a:ext cx="3848771" cy="3185736"/>
            <a:chOff x="65314" y="2662808"/>
            <a:chExt cx="2649894" cy="2229783"/>
          </a:xfrm>
        </p:grpSpPr>
        <p:pic>
          <p:nvPicPr>
            <p:cNvPr id="49" name="图片 48">
              <a:extLst>
                <a:ext uri="{FF2B5EF4-FFF2-40B4-BE49-F238E27FC236}">
                  <a16:creationId xmlns:a16="http://schemas.microsoft.com/office/drawing/2014/main" id="{71CEE634-ABB6-4731-B272-4A4FA4671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814" y="2662808"/>
              <a:ext cx="2327553" cy="1695064"/>
            </a:xfrm>
            <a:prstGeom prst="rect">
              <a:avLst/>
            </a:prstGeom>
          </p:spPr>
        </p:pic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BC88037E-AF75-42D1-8A6B-060D6C47968F}"/>
                </a:ext>
              </a:extLst>
            </p:cNvPr>
            <p:cNvSpPr txBox="1"/>
            <p:nvPr/>
          </p:nvSpPr>
          <p:spPr>
            <a:xfrm>
              <a:off x="65314" y="4440207"/>
              <a:ext cx="2649894" cy="4523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rPr>
                <a:t>Air-ground multi-link cooperative urban wide lane scenario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7BCE9141-BC75-E8AD-7FAA-A30E86F168F2}"/>
              </a:ext>
            </a:extLst>
          </p:cNvPr>
          <p:cNvGrpSpPr/>
          <p:nvPr/>
        </p:nvGrpSpPr>
        <p:grpSpPr>
          <a:xfrm>
            <a:off x="7272160" y="2278215"/>
            <a:ext cx="3848771" cy="3185738"/>
            <a:chOff x="7272160" y="2278215"/>
            <a:chExt cx="3848771" cy="3185738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8FA1EE43-F9B9-48A7-AD52-A8588815FB5A}"/>
                </a:ext>
              </a:extLst>
            </p:cNvPr>
            <p:cNvSpPr txBox="1"/>
            <p:nvPr/>
          </p:nvSpPr>
          <p:spPr>
            <a:xfrm>
              <a:off x="7272160" y="4817623"/>
              <a:ext cx="3848771" cy="646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rPr>
                <a:t>Air-ground multi-link cooperative urban overpass scenario</a:t>
              </a: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976618B1-23D4-2099-A8B7-C3572B405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884" r="14967"/>
            <a:stretch/>
          </p:blipFill>
          <p:spPr>
            <a:xfrm>
              <a:off x="7542500" y="2278215"/>
              <a:ext cx="3317875" cy="2421770"/>
            </a:xfrm>
            <a:prstGeom prst="rect">
              <a:avLst/>
            </a:prstGeom>
          </p:spPr>
        </p:pic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B4129DA-80B8-B1DF-B832-9296D9F809C5}"/>
              </a:ext>
            </a:extLst>
          </p:cNvPr>
          <p:cNvGrpSpPr/>
          <p:nvPr/>
        </p:nvGrpSpPr>
        <p:grpSpPr>
          <a:xfrm>
            <a:off x="93308" y="2278215"/>
            <a:ext cx="3848771" cy="3185738"/>
            <a:chOff x="93308" y="2278215"/>
            <a:chExt cx="3848771" cy="3185738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C938E5B-7612-4657-9223-33E72A14F23E}"/>
                </a:ext>
              </a:extLst>
            </p:cNvPr>
            <p:cNvSpPr txBox="1"/>
            <p:nvPr/>
          </p:nvSpPr>
          <p:spPr>
            <a:xfrm>
              <a:off x="93308" y="4817623"/>
              <a:ext cx="3848771" cy="646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rPr>
                <a:t>Air-ground multi-link cooperative urban crossroad scenario</a:t>
              </a:r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F5929A5F-8FDE-ED57-95B8-4E30231D8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5289" r="9546"/>
            <a:stretch/>
          </p:blipFill>
          <p:spPr>
            <a:xfrm>
              <a:off x="330769" y="2278215"/>
              <a:ext cx="3359458" cy="2421770"/>
            </a:xfrm>
            <a:prstGeom prst="rect">
              <a:avLst/>
            </a:prstGeom>
          </p:spPr>
        </p:pic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03EB0EC-992D-A872-8C2E-2B18E8A29EF7}"/>
              </a:ext>
            </a:extLst>
          </p:cNvPr>
          <p:cNvGrpSpPr/>
          <p:nvPr/>
        </p:nvGrpSpPr>
        <p:grpSpPr>
          <a:xfrm>
            <a:off x="10860375" y="2278215"/>
            <a:ext cx="3848771" cy="3185738"/>
            <a:chOff x="10860375" y="2278215"/>
            <a:chExt cx="3848771" cy="3185738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B0C68BBA-8EB3-4B75-A0E7-8DCAE6BF90ED}"/>
                </a:ext>
              </a:extLst>
            </p:cNvPr>
            <p:cNvSpPr txBox="1"/>
            <p:nvPr/>
          </p:nvSpPr>
          <p:spPr>
            <a:xfrm>
              <a:off x="10860375" y="4817623"/>
              <a:ext cx="3848771" cy="646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rPr>
                <a:t>Air-ground multi-link cooperative suburban fork scenario</a:t>
              </a:r>
            </a:p>
          </p:txBody>
        </p: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C542373A-BF77-73A3-4178-2BE4BCCBE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8549" r="9671"/>
            <a:stretch/>
          </p:blipFill>
          <p:spPr>
            <a:xfrm>
              <a:off x="11081211" y="2278215"/>
              <a:ext cx="3389928" cy="2421769"/>
            </a:xfrm>
            <a:prstGeom prst="rect">
              <a:avLst/>
            </a:prstGeom>
          </p:spPr>
        </p:pic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7536F794-DE52-5E72-E69A-6C65167B92CA}"/>
              </a:ext>
            </a:extLst>
          </p:cNvPr>
          <p:cNvGrpSpPr/>
          <p:nvPr/>
        </p:nvGrpSpPr>
        <p:grpSpPr>
          <a:xfrm>
            <a:off x="14451012" y="2281658"/>
            <a:ext cx="3848771" cy="3182295"/>
            <a:chOff x="14451012" y="2281658"/>
            <a:chExt cx="3848771" cy="3182295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3C027C64-E245-485A-BC73-6881C0D8ACB8}"/>
                </a:ext>
              </a:extLst>
            </p:cNvPr>
            <p:cNvSpPr txBox="1"/>
            <p:nvPr/>
          </p:nvSpPr>
          <p:spPr>
            <a:xfrm>
              <a:off x="14451012" y="4817623"/>
              <a:ext cx="3848771" cy="646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rPr>
                <a:t>Air-ground multi-link cooperative mountain road scenario</a:t>
              </a:r>
            </a:p>
          </p:txBody>
        </p:sp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99EADD70-CD38-2FF3-050F-850DEB1728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6430" r="23654"/>
            <a:stretch/>
          </p:blipFill>
          <p:spPr>
            <a:xfrm>
              <a:off x="14709146" y="2281658"/>
              <a:ext cx="3344709" cy="242176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ODJhNDI1ZDIwMjU0ZDc5NTlkMzI5Zjk2NDA0NThkMzEifQ==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260</TotalTime>
  <Words>31</Words>
  <Application>Microsoft Office PowerPoint</Application>
  <PresentationFormat>自定义</PresentationFormat>
  <Paragraphs>5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ziwei huang</dc:creator>
  <cp:lastModifiedBy>ziwei huang</cp:lastModifiedBy>
  <cp:revision>119</cp:revision>
  <dcterms:created xsi:type="dcterms:W3CDTF">2024-04-30T14:50:00Z</dcterms:created>
  <dcterms:modified xsi:type="dcterms:W3CDTF">2024-11-15T13:58:02Z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68DEE45FFFBF42799F26DE2B7A9F0111_12</vt:lpwstr>
  </property>
  <property fmtid="{D5CDD505-2E9C-101B-9397-08002B2CF9AE}" pid="3" name="KSOProductBuildVer">
    <vt:lpwstr>2052-12.1.0.16729</vt:lpwstr>
  </property>
</Properties>
</file>

<file path=docProps/thumbnail.jpeg>
</file>